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77" r:id="rId4"/>
    <p:sldId id="260" r:id="rId5"/>
    <p:sldId id="259" r:id="rId6"/>
    <p:sldId id="264" r:id="rId7"/>
    <p:sldId id="267" r:id="rId8"/>
    <p:sldId id="266" r:id="rId9"/>
    <p:sldId id="273" r:id="rId10"/>
    <p:sldId id="276" r:id="rId11"/>
    <p:sldId id="268" r:id="rId12"/>
    <p:sldId id="274" r:id="rId13"/>
    <p:sldId id="269" r:id="rId14"/>
    <p:sldId id="272" r:id="rId15"/>
    <p:sldId id="271" r:id="rId16"/>
    <p:sldId id="275" r:id="rId17"/>
    <p:sldId id="270" r:id="rId18"/>
    <p:sldId id="258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A228-D1AD-4AD0-81A8-582E3DB3869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43A0A-54BD-4C41-997E-F2828241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6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2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8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7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6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24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54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58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1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0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8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9B67C8-7B18-4773-9658-3164AB9A557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1F011D-CE1D-46B4-89C1-636D7DB43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224" y="3214918"/>
            <a:ext cx="62787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Born 2016 New Kindergarten 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House</a:t>
            </a: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Google MEET</a:t>
            </a:r>
          </a:p>
          <a:p>
            <a:pPr algn="ctr"/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Wednesday, January 13, 2021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10am-11am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2pm-3pm</a:t>
            </a:r>
          </a:p>
        </p:txBody>
      </p:sp>
      <p:pic>
        <p:nvPicPr>
          <p:cNvPr id="2" name="Picture 1" descr="The Storytelling Sub...StoryTeacher: April 20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39" y="1271597"/>
            <a:ext cx="3941369" cy="1595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0836" y="1130403"/>
            <a:ext cx="3174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School 174</a:t>
            </a:r>
          </a:p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65-10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Dieterle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Crescent</a:t>
            </a:r>
          </a:p>
          <a:p>
            <a:pPr algn="r"/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Rego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Park, New York 11374</a:t>
            </a:r>
          </a:p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Karin Kelly, Principal</a:t>
            </a:r>
          </a:p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Kerstin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Kobetitisch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</a:t>
            </a:r>
          </a:p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Laura Hui, Parent Coordinator</a:t>
            </a:r>
          </a:p>
          <a:p>
            <a:pPr algn="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LHui2@schools.nyc.gov</a:t>
            </a:r>
          </a:p>
          <a:p>
            <a:pPr algn="r"/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9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695036"/>
            <a:ext cx="5461769" cy="54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5" y="632192"/>
            <a:ext cx="5487051" cy="56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92" y="739290"/>
            <a:ext cx="6098699" cy="54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5" y="609649"/>
            <a:ext cx="4128654" cy="5421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46" y="609649"/>
            <a:ext cx="5346412" cy="53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35" y="780668"/>
            <a:ext cx="7099020" cy="53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92" y="646311"/>
            <a:ext cx="5500110" cy="55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0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2" y="623133"/>
            <a:ext cx="8646967" cy="557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38" y="655781"/>
            <a:ext cx="5279752" cy="5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9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309" y="979054"/>
            <a:ext cx="904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Today----</a:t>
            </a:r>
          </a:p>
          <a:p>
            <a:pPr algn="ctr"/>
            <a:endParaRPr lang="en-US" sz="3200" dirty="0"/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Full Remote- Learning At Home via Google Classroom</a:t>
            </a:r>
          </a:p>
          <a:p>
            <a:pPr algn="ctr"/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Blended Learning- 2/3 Days in person and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2/3 days remote learning at home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via Google Classroom</a:t>
            </a:r>
          </a:p>
          <a:p>
            <a:pPr algn="ctr"/>
            <a:endParaRPr lang="en-US" sz="3200" dirty="0"/>
          </a:p>
        </p:txBody>
      </p:sp>
      <p:pic>
        <p:nvPicPr>
          <p:cNvPr id="3" name="Picture 2" descr="¿Qué es Google Classroom? - REQUETET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2" y="4774911"/>
            <a:ext cx="28575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4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Circle-question-red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94" y="2715491"/>
            <a:ext cx="2532769" cy="2532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631" y="1293090"/>
            <a:ext cx="5006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Resources—check back for updates--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NYC website: Schools.nyc.gov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School website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ps174.org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questions--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Laura Hui, Parent Coordinator PS 174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LHui2@schools.nyc.gov</a:t>
            </a:r>
          </a:p>
        </p:txBody>
      </p:sp>
    </p:spTree>
    <p:extLst>
      <p:ext uri="{BB962C8B-B14F-4D97-AF65-F5344CB8AC3E}">
        <p14:creationId xmlns:p14="http://schemas.microsoft.com/office/powerpoint/2010/main" val="98839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848" y="2046080"/>
            <a:ext cx="66731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MySchools.nyc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online by January 19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Over the phone by calling 718.935.5100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Available in languages.</a:t>
            </a:r>
          </a:p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 in the Spring</a:t>
            </a:r>
          </a:p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Kindergarten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class size 25</a:t>
            </a:r>
          </a:p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Grades 1 to grade 5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class size 32</a:t>
            </a:r>
          </a:p>
          <a:p>
            <a:pPr algn="ctr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details at --Schools.nyc.gov/Kindergarten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1" y="832665"/>
            <a:ext cx="2604986" cy="171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302" y="983532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ltica Neue"/>
              </a:rPr>
              <a:t>Admissions Priorities for Zoned Schools</a:t>
            </a:r>
          </a:p>
          <a:p>
            <a:r>
              <a:rPr lang="en-US" dirty="0">
                <a:solidFill>
                  <a:srgbClr val="333333"/>
                </a:solidFill>
                <a:latin typeface="Helveltica Neue"/>
              </a:rPr>
              <a:t>All zoned elementary schools make offers to students in the following order: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ltica Neue"/>
              </a:rPr>
              <a:t>Students who live in the zone and have a sibling at the school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ltica Neue"/>
              </a:rPr>
              <a:t>Other students who live in the zone</a:t>
            </a:r>
          </a:p>
          <a:p>
            <a:r>
              <a:rPr lang="en-US" dirty="0">
                <a:solidFill>
                  <a:srgbClr val="333333"/>
                </a:solidFill>
                <a:latin typeface="Helveltica Neue"/>
              </a:rPr>
              <a:t>If space allows, students living outside the zone may also be admitted, in the following order: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ltica Neue"/>
              </a:rPr>
              <a:t>Students with a sibling at the school who live in the district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ltica Neue"/>
              </a:rPr>
              <a:t>Students with a sibling at the school who live outside the district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ltica Neue"/>
              </a:rPr>
              <a:t>Students who live in the district and are currently enrolled at the school for </a:t>
            </a:r>
            <a:r>
              <a:rPr lang="en-US" dirty="0" err="1">
                <a:solidFill>
                  <a:srgbClr val="333333"/>
                </a:solidFill>
                <a:latin typeface="Helveltica Neue"/>
              </a:rPr>
              <a:t>preK</a:t>
            </a:r>
            <a:endParaRPr lang="en-US" dirty="0">
              <a:solidFill>
                <a:srgbClr val="333333"/>
              </a:solidFill>
              <a:latin typeface="Helveltica Neue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ltica Neue"/>
              </a:rPr>
              <a:t>Students who live outside the district and are currently enrolled at the school for </a:t>
            </a:r>
            <a:r>
              <a:rPr lang="en-US" dirty="0" err="1">
                <a:solidFill>
                  <a:srgbClr val="333333"/>
                </a:solidFill>
                <a:latin typeface="Helveltica Neue"/>
              </a:rPr>
              <a:t>preK</a:t>
            </a:r>
            <a:endParaRPr lang="en-US" dirty="0">
              <a:solidFill>
                <a:srgbClr val="333333"/>
              </a:solidFill>
              <a:latin typeface="Helveltica Neue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ltica Neue"/>
              </a:rPr>
              <a:t>Other students who live in the district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ltica Neue"/>
              </a:rPr>
              <a:t>Other students who live outside the district</a:t>
            </a:r>
            <a:endParaRPr lang="en-US" b="0" i="0" dirty="0">
              <a:solidFill>
                <a:srgbClr val="333333"/>
              </a:solidFill>
              <a:effectLst/>
              <a:latin typeface="Helvel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75" y="1117328"/>
            <a:ext cx="1998000" cy="1312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9608" y="3642610"/>
            <a:ext cx="2298149" cy="176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NYC website-</a:t>
            </a:r>
          </a:p>
          <a:p>
            <a:pPr algn="ctr"/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Video,updates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Schools.nyc.gov/Kindergarten</a:t>
            </a:r>
          </a:p>
        </p:txBody>
      </p:sp>
    </p:spTree>
    <p:extLst>
      <p:ext uri="{BB962C8B-B14F-4D97-AF65-F5344CB8AC3E}">
        <p14:creationId xmlns:p14="http://schemas.microsoft.com/office/powerpoint/2010/main" val="279240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430" y="277091"/>
            <a:ext cx="4138043" cy="6430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Hours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Monday- Friday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8:30am -2pm </a:t>
            </a:r>
          </a:p>
          <a:p>
            <a:pPr algn="ctr"/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to change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Day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periods  - 50 minutes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Writing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Centers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Clusters/Subject teachers once a week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Movement Ed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Music/Performing Arts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03" y="1164389"/>
            <a:ext cx="3184376" cy="11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6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886" y="2064099"/>
            <a:ext cx="68055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Meals.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Breakfast, Lunch Free for all students.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 to bring your own lunch.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 online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Recess/Outdoor 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 </a:t>
            </a:r>
          </a:p>
          <a:p>
            <a:pPr fontAlgn="base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weather permits in Little School Yard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Ellwell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Crescent)</a:t>
            </a:r>
          </a:p>
          <a:p>
            <a:pPr fontAlgn="base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Office of Pupil Transportation determines eligibility not the school. Please request at registration.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51" y="820148"/>
            <a:ext cx="3954780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6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449" y="1311566"/>
            <a:ext cx="5199028" cy="4221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822561"/>
            <a:ext cx="3846944" cy="516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87" y="683491"/>
            <a:ext cx="5375485" cy="5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2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79" y="634543"/>
            <a:ext cx="5477948" cy="55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28" y="835363"/>
            <a:ext cx="4037604" cy="5247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02" y="835363"/>
            <a:ext cx="4506251" cy="52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69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514</TotalTime>
  <Words>399</Words>
  <Application>Microsoft Macintosh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Helveltica Neue</vt:lpstr>
      <vt:lpstr>Tahoma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nycdoe</dc:creator>
  <cp:lastModifiedBy>Marisol Catucci</cp:lastModifiedBy>
  <cp:revision>35</cp:revision>
  <dcterms:created xsi:type="dcterms:W3CDTF">2021-01-11T16:55:25Z</dcterms:created>
  <dcterms:modified xsi:type="dcterms:W3CDTF">2021-01-14T02:51:04Z</dcterms:modified>
</cp:coreProperties>
</file>